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906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2B72A-A590-4A7E-B8D8-F360AF4E4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8D6B94-A61A-4894-8D3E-BD545B14D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8E35C0-2668-4455-9915-80772AC95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D61B1C-4CBE-4342-B167-48DF5A23B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94FE81-948B-4D39-8AC4-86C7A3A1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1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D499DB-EC61-4CC4-9EC5-31DEF2947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29EBCA-7972-4D7B-81B5-7AAECC6C7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C261C5-A7D3-47C1-B934-E39B8459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C04E65-E5FB-463B-9F25-DFCB9F479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CE8258-B774-4F6F-A449-DD82EBC6B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D91A472-8F79-48FE-8D65-B0E023C1D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7B2C674-2432-41C9-BDEB-F6946D86F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71C62C-F5C8-4BB1-9CDB-7125F85C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BD2CF3-FA65-4E10-AED8-0691E8077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9C2C02-D6FA-4759-8BBB-2DCE0766E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499B57-DE55-4192-886B-0859AE40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689158-2FFA-4F93-9AE7-7957A2165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041FF5-BFF9-4B53-81BC-F85CF599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F904D9-E9A1-4EBF-8C54-7BFE944B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26A5C2-6A2C-43B7-9B50-9889CBB5D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3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A2C526-C9BE-43E5-8818-D0131B2BB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F3796BE-B578-468C-AA84-678AF4515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FC241D6-CD43-4F54-AD6A-38690001F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5CAF18-C8C5-4AE9-BACA-A1B36F71A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10124E-5BB4-4B36-97D9-FE3ED0B0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6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B9C3C9-B177-4C03-B3D2-E01ECAA4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8892DC-1186-4A38-8898-5D01A29B6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A58DE83-7DF5-40A7-BEFF-BEEA9C6C5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6ADA8A-F3BB-4DE9-8ED3-F23C0F2F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FCEACB-E43D-4967-AE0B-3C047E8D2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834004C-FD3D-4E9D-87A9-34DD7CEB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7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DA6EED-1814-434B-8AA2-AC21ECAE8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DDC659E-F3DA-4C7A-A82C-DE87F8330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BCE88C-D6AD-4C0C-A2ED-099269A62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36FBB5E-96EC-4606-BF3B-35D93655C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F376692-E4C3-4BED-B95B-FF8CC74D5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6273EAF-BC65-40ED-9057-2CE41D50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32C39FC-1B63-4725-BFC3-8FE4354A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7CBBB70-6C02-435F-8F5D-79A7F618A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3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1D8284-8AFA-4E3C-BB18-DD74AA7C6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3ACF50E-597B-4CBE-BC5B-2C517D91E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9C54F96-4655-4AEA-B663-C09866BC6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863EAE2-DFC4-431E-BA3B-0F340128B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1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68D74A3-6F82-42E3-B658-019D4EE2A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3B55564-881D-47CF-9C79-6BF5BAF74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DBF5E39-9E76-422B-B3A8-7908BD5B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8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51502F-74C0-4081-B663-D48FD6CB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6A7A74-3B67-47FE-AEA9-733338953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B459155-2068-47C7-A685-5428F97EF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8380D9-C253-455B-815C-4F191E541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54660E0-A0F7-4536-BA4F-5572DA205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09C5C4-3580-4987-912D-2A876C06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5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437E06-CCFE-46CE-A4B4-0136B5F2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6817A7B-9B72-4504-9983-249604428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97133EC-BC16-4FF9-881D-720C80E2D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61BC29C-435A-4FF9-9923-87033ADEB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38DC67-A528-4483-B6CC-ADF715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E7243B-71A5-450C-8064-04F272A9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4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95491C9-9A75-478A-8CFF-B94949E9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8F502BE-0FEC-4D95-994F-4D534E2FA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E8DA50-BA9E-402E-94B9-CAC5A954A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3A77B-E513-44D4-9C98-7959B7CD05B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62CF6B-3D1C-4292-BABE-745179DB3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8E8B45-BE60-4249-BBAD-7F3803A3A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3000E-F65E-4C3E-90D0-8CBF37807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9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AB97D60-8D25-44F4-91A4-754DA8C30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60" y="3429000"/>
            <a:ext cx="4459824" cy="3819088"/>
          </a:xfrm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="" xmlns:a16="http://schemas.microsoft.com/office/drawing/2014/main" id="{03FCCEA1-EC83-44F6-96C0-FEB755959DC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0185" b="20185"/>
          <a:stretch>
            <a:fillRect/>
          </a:stretch>
        </p:blipFill>
        <p:spPr>
          <a:xfrm rot="10800000">
            <a:off x="5152136" y="358775"/>
            <a:ext cx="8054017" cy="63595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29417C-8812-4B8C-979E-097D04C56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9560" y="661610"/>
            <a:ext cx="5162033" cy="5122716"/>
          </a:xfrm>
        </p:spPr>
        <p:txBody>
          <a:bodyPr>
            <a:normAutofit/>
          </a:bodyPr>
          <a:lstStyle/>
          <a:p>
            <a:r>
              <a:rPr lang="en-US" sz="3200" dirty="0"/>
              <a:t>This illustrates that for plain white backgrounds you can use color or mono-color letters, while if using dark backgrounds, your letters are more legible with contrasting colors in the foreground.</a:t>
            </a:r>
          </a:p>
        </p:txBody>
      </p:sp>
    </p:spTree>
    <p:extLst>
      <p:ext uri="{BB962C8B-B14F-4D97-AF65-F5344CB8AC3E}">
        <p14:creationId xmlns:p14="http://schemas.microsoft.com/office/powerpoint/2010/main" val="8468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33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Experimenting with Monograms on Colorful Backgrounds</dc:title>
  <dc:creator>Tomas</dc:creator>
  <cp:lastModifiedBy>Admin</cp:lastModifiedBy>
  <cp:revision>71</cp:revision>
  <dcterms:created xsi:type="dcterms:W3CDTF">2018-04-24T00:53:20Z</dcterms:created>
  <dcterms:modified xsi:type="dcterms:W3CDTF">2018-06-09T16:29:13Z</dcterms:modified>
</cp:coreProperties>
</file>