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7" r:id="rId5"/>
    <p:sldId id="271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2B72A-A590-4A7E-B8D8-F360AF4E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8D6B94-A61A-4894-8D3E-BD545B14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8E35C0-2668-4455-9915-80772AC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61B1C-4CBE-4342-B167-48DF5A23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4FE81-948B-4D39-8AC4-86C7A3A1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499DB-EC61-4CC4-9EC5-31DEF29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29EBCA-7972-4D7B-81B5-7AAECC6C7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261C5-A7D3-47C1-B934-E39B8459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04E65-E5FB-463B-9F25-DFCB9F47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E8258-B774-4F6F-A449-DD82EBC6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91A472-8F79-48FE-8D65-B0E023C1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B2C674-2432-41C9-BDEB-F6946D86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71C62C-F5C8-4BB1-9CDB-7125F85C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D2CF3-FA65-4E10-AED8-0691E807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C2C02-D6FA-4759-8BBB-2DCE0766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99B57-DE55-4192-886B-0859AE40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689158-2FFA-4F93-9AE7-7957A216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41FF5-BFF9-4B53-81BC-F85CF59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904D9-E9A1-4EBF-8C54-7BFE944B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26A5C2-6A2C-43B7-9B50-9889CBB5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2C526-C9BE-43E5-8818-D0131B2B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796BE-B578-468C-AA84-678AF45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241D6-CD43-4F54-AD6A-38690001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CAF18-C8C5-4AE9-BACA-A1B36F7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0124E-5BB4-4B36-97D9-FE3ED0B0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9C3C9-B177-4C03-B3D2-E01ECAA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8892DC-1186-4A38-8898-5D01A29B6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58DE83-7DF5-40A7-BEFF-BEEA9C6C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6ADA8A-F3BB-4DE9-8ED3-F23C0F2F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CEACB-E43D-4967-AE0B-3C047E8D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4004C-FD3D-4E9D-87A9-34DD7CEB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A6EED-1814-434B-8AA2-AC21ECAE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DC659E-F3DA-4C7A-A82C-DE87F833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BCE88C-D6AD-4C0C-A2ED-099269A6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6FBB5E-96EC-4606-BF3B-35D93655C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376692-E4C3-4BED-B95B-FF8CC74D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273EAF-BC65-40ED-9057-2CE41D5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2C39FC-1B63-4725-BFC3-8FE4354A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CBBB70-6C02-435F-8F5D-79A7F618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8284-8AFA-4E3C-BB18-DD74AA7C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ACF50E-597B-4CBE-BC5B-2C517D91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C54F96-4655-4AEA-B663-C09866BC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63EAE2-DFC4-431E-BA3B-0F340128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D74A3-6F82-42E3-B658-019D4EE2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B55564-881D-47CF-9C79-6BF5BAF7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BF5E39-9E76-422B-B3A8-7908BD5B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1502F-74C0-4081-B663-D48FD6CB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6A7A74-3B67-47FE-AEA9-73333895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459155-2068-47C7-A685-5428F97E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380D9-C253-455B-815C-4F191E54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4660E0-A0F7-4536-BA4F-5572DA20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9C5C4-3580-4987-912D-2A876C06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37E06-CCFE-46CE-A4B4-0136B5F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817A7B-9B72-4504-9983-249604428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7133EC-BC16-4FF9-881D-720C80E2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1BC29C-435A-4FF9-9923-87033ADE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38DC67-A528-4483-B6CC-ADF715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E7243B-71A5-450C-8064-04F272A9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5491C9-9A75-478A-8CFF-B94949E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F502BE-0FEC-4D95-994F-4D534E2F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8DA50-BA9E-402E-94B9-CAC5A954A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2CF6B-3D1C-4292-BABE-745179DB3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E8B45-BE60-4249-BBAD-7F3803A3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E41F08-5EE8-4425-B1BA-8064BDAA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41394" y="-1089192"/>
            <a:ext cx="7238163" cy="92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DC2BB7-C15E-446B-A228-17683AF99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2689"/>
            <a:ext cx="7620000" cy="546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09EA5A-C6CB-495F-A62D-7841EE1B0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09" y="1796172"/>
            <a:ext cx="9815418" cy="493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E75ECE-5ACB-47AC-9C23-79C5527CC7E8}"/>
              </a:ext>
            </a:extLst>
          </p:cNvPr>
          <p:cNvSpPr txBox="1"/>
          <p:nvPr/>
        </p:nvSpPr>
        <p:spPr>
          <a:xfrm>
            <a:off x="2478505" y="523785"/>
            <a:ext cx="723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Monogram Logos of known Companies</a:t>
            </a:r>
          </a:p>
        </p:txBody>
      </p:sp>
    </p:spTree>
    <p:extLst>
      <p:ext uri="{BB962C8B-B14F-4D97-AF65-F5344CB8AC3E}">
        <p14:creationId xmlns:p14="http://schemas.microsoft.com/office/powerpoint/2010/main" val="14884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CA2F1E-0CC1-4A6B-AA5E-A5F0044A3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62" y="1004887"/>
            <a:ext cx="5238750" cy="540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F3BDF8-9277-4DF9-8AB6-F4F8F65C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9" y="1025310"/>
            <a:ext cx="5807241" cy="5531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8E2CBB-0B94-40E7-AA9F-775A9D8D19D7}"/>
              </a:ext>
            </a:extLst>
          </p:cNvPr>
          <p:cNvSpPr txBox="1"/>
          <p:nvPr/>
        </p:nvSpPr>
        <p:spPr>
          <a:xfrm>
            <a:off x="2598821" y="301293"/>
            <a:ext cx="733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Monograms using Letter combos with A &amp; B &amp; C</a:t>
            </a:r>
          </a:p>
        </p:txBody>
      </p:sp>
    </p:spTree>
    <p:extLst>
      <p:ext uri="{BB962C8B-B14F-4D97-AF65-F5344CB8AC3E}">
        <p14:creationId xmlns:p14="http://schemas.microsoft.com/office/powerpoint/2010/main" val="15699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C54A76-DD51-4D4F-82BD-58A8F726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4" y="514366"/>
            <a:ext cx="4528386" cy="5829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388E03-BCAC-4F93-AEEF-6595F2803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2" y="886826"/>
            <a:ext cx="7626516" cy="50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3A07F4-E1A5-46B0-8345-88C3C56D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3708"/>
            <a:ext cx="11882665" cy="66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CE64CE-4414-4180-90F5-AAA2C837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5" y="1187115"/>
            <a:ext cx="11832689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Experimenting with Monograms on Colorful Backgrounds</dc:title>
  <dc:creator>Tomas</dc:creator>
  <cp:lastModifiedBy>Admin</cp:lastModifiedBy>
  <cp:revision>68</cp:revision>
  <dcterms:created xsi:type="dcterms:W3CDTF">2018-04-24T00:53:20Z</dcterms:created>
  <dcterms:modified xsi:type="dcterms:W3CDTF">2018-06-09T16:30:04Z</dcterms:modified>
</cp:coreProperties>
</file>