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59" r:id="rId6"/>
    <p:sldId id="260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2B72A-A590-4A7E-B8D8-F360AF4E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8D6B94-A61A-4894-8D3E-BD545B14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8E35C0-2668-4455-9915-80772AC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61B1C-4CBE-4342-B167-48DF5A23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4FE81-948B-4D39-8AC4-86C7A3A1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499DB-EC61-4CC4-9EC5-31DEF29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29EBCA-7972-4D7B-81B5-7AAECC6C7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261C5-A7D3-47C1-B934-E39B8459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04E65-E5FB-463B-9F25-DFCB9F47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E8258-B774-4F6F-A449-DD82EBC6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91A472-8F79-48FE-8D65-B0E023C1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B2C674-2432-41C9-BDEB-F6946D86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71C62C-F5C8-4BB1-9CDB-7125F85C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D2CF3-FA65-4E10-AED8-0691E807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C2C02-D6FA-4759-8BBB-2DCE0766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99B57-DE55-4192-886B-0859AE40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689158-2FFA-4F93-9AE7-7957A216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41FF5-BFF9-4B53-81BC-F85CF59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904D9-E9A1-4EBF-8C54-7BFE944B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26A5C2-6A2C-43B7-9B50-9889CBB5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2C526-C9BE-43E5-8818-D0131B2B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796BE-B578-468C-AA84-678AF45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241D6-CD43-4F54-AD6A-38690001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CAF18-C8C5-4AE9-BACA-A1B36F7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0124E-5BB4-4B36-97D9-FE3ED0B0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9C3C9-B177-4C03-B3D2-E01ECAA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8892DC-1186-4A38-8898-5D01A29B6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58DE83-7DF5-40A7-BEFF-BEEA9C6C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6ADA8A-F3BB-4DE9-8ED3-F23C0F2F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CEACB-E43D-4967-AE0B-3C047E8D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4004C-FD3D-4E9D-87A9-34DD7CEB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A6EED-1814-434B-8AA2-AC21ECAE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DC659E-F3DA-4C7A-A82C-DE87F833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BCE88C-D6AD-4C0C-A2ED-099269A6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6FBB5E-96EC-4606-BF3B-35D93655C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376692-E4C3-4BED-B95B-FF8CC74D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273EAF-BC65-40ED-9057-2CE41D5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2C39FC-1B63-4725-BFC3-8FE4354A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CBBB70-6C02-435F-8F5D-79A7F618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8284-8AFA-4E3C-BB18-DD74AA7C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ACF50E-597B-4CBE-BC5B-2C517D91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C54F96-4655-4AEA-B663-C09866BC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63EAE2-DFC4-431E-BA3B-0F340128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D74A3-6F82-42E3-B658-019D4EE2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B55564-881D-47CF-9C79-6BF5BAF7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BF5E39-9E76-422B-B3A8-7908BD5B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1502F-74C0-4081-B663-D48FD6CB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6A7A74-3B67-47FE-AEA9-73333895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459155-2068-47C7-A685-5428F97E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380D9-C253-455B-815C-4F191E54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4660E0-A0F7-4536-BA4F-5572DA20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9C5C4-3580-4987-912D-2A876C06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37E06-CCFE-46CE-A4B4-0136B5F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817A7B-9B72-4504-9983-249604428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7133EC-BC16-4FF9-881D-720C80E2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1BC29C-435A-4FF9-9923-87033ADE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38DC67-A528-4483-B6CC-ADF715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E7243B-71A5-450C-8064-04F272A9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5491C9-9A75-478A-8CFF-B94949E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F502BE-0FEC-4D95-994F-4D534E2F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8DA50-BA9E-402E-94B9-CAC5A954A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2CF6B-3D1C-4292-BABE-745179DB3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E8B45-BE60-4249-BBAD-7F3803A3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1FADE7-1CA4-44E6-9897-20136B09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8" y="3457074"/>
            <a:ext cx="8091832" cy="351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A4E2E7-081D-48A7-9FCF-DD31D3C5E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Experimenting with Monograms on Colorful Backgrounds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202D60-4397-4868-B209-EB61CA4E3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061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Learn the Basics of adding your calligraphic monograms on different backgrounds</a:t>
            </a:r>
          </a:p>
        </p:txBody>
      </p:sp>
    </p:spTree>
    <p:extLst>
      <p:ext uri="{BB962C8B-B14F-4D97-AF65-F5344CB8AC3E}">
        <p14:creationId xmlns:p14="http://schemas.microsoft.com/office/powerpoint/2010/main" val="3259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ECAC7-DFAC-46AE-8205-16F13CF2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Fancy Initials with shadows or 3-D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76D9E3-A727-42FE-BD3E-65728F1B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79" y="365125"/>
            <a:ext cx="4657725" cy="62103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8B3EB390-9BDD-4FA6-9CCB-F9715C7D9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6" y="2855416"/>
            <a:ext cx="3066919" cy="3066919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6EF32C-852A-411C-82B7-0D26EC555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53" y="1927976"/>
            <a:ext cx="2955852" cy="33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4B85BE8-D562-4329-BE77-CE2675DE2F2E}"/>
              </a:ext>
            </a:extLst>
          </p:cNvPr>
          <p:cNvSpPr/>
          <p:nvPr/>
        </p:nvSpPr>
        <p:spPr>
          <a:xfrm>
            <a:off x="461394" y="428774"/>
            <a:ext cx="759808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The Theme of our Guild programs during this year related to </a:t>
            </a:r>
            <a:r>
              <a:rPr lang="en-US" sz="2400" u="sng" dirty="0"/>
              <a:t>Experimenting with Colorful Backgrounds </a:t>
            </a:r>
            <a:r>
              <a:rPr lang="en-US" sz="2400" dirty="0"/>
              <a:t>using different methods, medias and tools.</a:t>
            </a:r>
          </a:p>
          <a:p>
            <a:r>
              <a:rPr lang="en-US" sz="2400" dirty="0"/>
              <a:t>So let’s conclude this year’s program by lettering your calligraphic monograms on these colorful backgrounds.</a:t>
            </a:r>
          </a:p>
          <a:p>
            <a:endParaRPr lang="en-US" sz="2400" dirty="0"/>
          </a:p>
          <a:p>
            <a:r>
              <a:rPr lang="en-US" sz="2400" dirty="0"/>
              <a:t>Let’s learn some basic methods and experiment using fancy majuscules, minuscules and different fonts for this program.</a:t>
            </a:r>
          </a:p>
          <a:p>
            <a:endParaRPr lang="en-US" sz="2400" dirty="0"/>
          </a:p>
          <a:p>
            <a:r>
              <a:rPr lang="en-US" sz="2400" u="sng" dirty="0"/>
              <a:t>Monograms</a:t>
            </a:r>
            <a:r>
              <a:rPr lang="en-US" sz="2400" dirty="0"/>
              <a:t> are known as a design consisting of two or more alphabetic letters combined or interlaced, commonly one's initials, often printed on stationery or embroidered on clothing, etc. Whether you see your own monogram or </a:t>
            </a:r>
          </a:p>
          <a:p>
            <a:r>
              <a:rPr lang="en-US" sz="2400" dirty="0"/>
              <a:t>a company logo with your initials, we all enjoy seeing our </a:t>
            </a:r>
            <a:r>
              <a:rPr lang="en-US" sz="2400" dirty="0" err="1"/>
              <a:t>initals</a:t>
            </a:r>
            <a:r>
              <a:rPr lang="en-US" sz="2400" dirty="0"/>
              <a:t> on personal items, such as business cards, clothing, wallets, purses, writing instruments, wedding napkins, etc.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2A6226-9465-451F-A517-F3AB96BD8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52" y="-1"/>
            <a:ext cx="4937761" cy="411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13F18B-A0D1-4483-AC5B-6C29E2B91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2933700"/>
            <a:ext cx="3149600" cy="37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A6EB1D-9981-4AFB-9333-4B067AF4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1" y="0"/>
            <a:ext cx="89535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F238E1-FB5A-46DF-B77B-E5AC590A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9838F4-B350-4385-AD71-030628AD7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1" y="3986463"/>
            <a:ext cx="635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EAE247-C65F-46A2-BD46-3D785128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2" y="2799"/>
            <a:ext cx="6559601" cy="6636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7516D6-A132-4519-A749-39A4DAEDF6A8}"/>
              </a:ext>
            </a:extLst>
          </p:cNvPr>
          <p:cNvSpPr txBox="1"/>
          <p:nvPr/>
        </p:nvSpPr>
        <p:spPr>
          <a:xfrm>
            <a:off x="246666" y="397401"/>
            <a:ext cx="43888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/>
              <a:t>Versals</a:t>
            </a:r>
            <a:r>
              <a:rPr lang="en-US" sz="4000" dirty="0"/>
              <a:t> are the unique decorated illumination Monograms of the beginning of chapters in books or old manuscripts.  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2400" dirty="0"/>
              <a:t>Example from the Book of </a:t>
            </a:r>
            <a:r>
              <a:rPr lang="en-US" sz="2400" dirty="0" err="1"/>
              <a:t>Kells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6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C69B0A-058A-4028-A045-880AB657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2" y="379712"/>
            <a:ext cx="6234625" cy="4770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C64168-007A-41DF-97ED-63B2A34151E6}"/>
              </a:ext>
            </a:extLst>
          </p:cNvPr>
          <p:cNvSpPr txBox="1"/>
          <p:nvPr/>
        </p:nvSpPr>
        <p:spPr>
          <a:xfrm>
            <a:off x="311047" y="505123"/>
            <a:ext cx="22543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Century German Majuscules using white vine Gothics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57EDB4-8D69-485E-BB94-EB7EA8077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61" y="0"/>
            <a:ext cx="49879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F467C8-E3C3-41A9-8785-04B3A533D214}"/>
              </a:ext>
            </a:extLst>
          </p:cNvPr>
          <p:cNvSpPr txBox="1"/>
          <p:nvPr/>
        </p:nvSpPr>
        <p:spPr>
          <a:xfrm>
            <a:off x="4696993" y="5578641"/>
            <a:ext cx="317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</a:t>
            </a:r>
            <a:r>
              <a:rPr lang="en-US" sz="2400" b="1" baseline="30000" dirty="0"/>
              <a:t>th</a:t>
            </a:r>
            <a:r>
              <a:rPr lang="en-US" sz="2400" b="1" dirty="0"/>
              <a:t> Century </a:t>
            </a:r>
            <a:r>
              <a:rPr lang="en-US" sz="2400" b="1" dirty="0" err="1"/>
              <a:t>Versals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ECFB59-B987-46B9-A3DD-75ED6E7D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9290" y="-1534333"/>
            <a:ext cx="8693420" cy="11762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0C3AA6-CDEF-48DD-B03D-B992B2E29085}"/>
              </a:ext>
            </a:extLst>
          </p:cNvPr>
          <p:cNvSpPr txBox="1"/>
          <p:nvPr/>
        </p:nvSpPr>
        <p:spPr>
          <a:xfrm>
            <a:off x="3641558" y="802105"/>
            <a:ext cx="751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16</a:t>
            </a:r>
            <a:r>
              <a:rPr lang="en-US" sz="2400" b="1" baseline="30000" dirty="0"/>
              <a:t>th</a:t>
            </a:r>
            <a:r>
              <a:rPr lang="en-US" sz="2400" b="1" dirty="0"/>
              <a:t> Century Alphabet by </a:t>
            </a:r>
            <a:r>
              <a:rPr lang="en-US" sz="2400" b="1" dirty="0" err="1"/>
              <a:t>Tagliente</a:t>
            </a:r>
            <a:r>
              <a:rPr lang="en-US" sz="2400" b="1" dirty="0"/>
              <a:t> in the Vatican </a:t>
            </a:r>
            <a:r>
              <a:rPr lang="en-US" sz="2800" b="1" dirty="0"/>
              <a:t>Library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00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203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Experimenting with Monograms on Colorful Backgrounds</vt:lpstr>
      <vt:lpstr>Fancy Initials with shadows or 3-D effects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Experimenting with Monograms on Colorful Backgrounds</dc:title>
  <dc:creator>Tomas</dc:creator>
  <cp:lastModifiedBy>Admin</cp:lastModifiedBy>
  <cp:revision>68</cp:revision>
  <dcterms:created xsi:type="dcterms:W3CDTF">2018-04-24T00:53:20Z</dcterms:created>
  <dcterms:modified xsi:type="dcterms:W3CDTF">2018-06-09T16:17:31Z</dcterms:modified>
</cp:coreProperties>
</file>