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2" r:id="rId5"/>
    <p:sldId id="265" r:id="rId6"/>
    <p:sldId id="263" r:id="rId7"/>
    <p:sldId id="260" r:id="rId8"/>
    <p:sldId id="266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9" y="896984"/>
            <a:ext cx="11268891" cy="286512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It’s a Wonderful Life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823" y="4352543"/>
            <a:ext cx="9056914" cy="156928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Our Guild’s December Program Theme is from a favorite Christmas movie for many generations since 1946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22070"/>
            <a:ext cx="4894215" cy="3670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222070"/>
            <a:ext cx="4467497" cy="6283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93" y="2952204"/>
            <a:ext cx="2822329" cy="42301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343" y="4283168"/>
            <a:ext cx="3274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In the film’s ending, </a:t>
            </a:r>
            <a:r>
              <a:rPr lang="en-US" sz="2400" dirty="0" smtClean="0">
                <a:solidFill>
                  <a:srgbClr val="000000"/>
                </a:solidFill>
              </a:rPr>
              <a:t>their child says,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“Look, Daddy.  Teacher says, 'Every time a bell rings an angel gets his wings.’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234" y="2645628"/>
            <a:ext cx="6749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George Bailey</a:t>
            </a:r>
            <a:r>
              <a:rPr lang="en-US" sz="2400" dirty="0"/>
              <a:t> is a fictional character and the protagonist </a:t>
            </a:r>
            <a:r>
              <a:rPr lang="en-US" sz="2400" dirty="0" smtClean="0"/>
              <a:t>in</a:t>
            </a:r>
            <a:r>
              <a:rPr lang="en-US" sz="2400" dirty="0"/>
              <a:t> </a:t>
            </a:r>
            <a:r>
              <a:rPr lang="en-US" sz="2400" dirty="0" smtClean="0"/>
              <a:t>It's </a:t>
            </a:r>
            <a:r>
              <a:rPr lang="en-US" sz="2400" dirty="0"/>
              <a:t>a Wonderful Life.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character is a building and loan banker who sacrifices his dreams </a:t>
            </a:r>
            <a:r>
              <a:rPr lang="en-US" sz="2400" dirty="0" smtClean="0"/>
              <a:t>in </a:t>
            </a:r>
            <a:r>
              <a:rPr lang="en-US" sz="2400" dirty="0"/>
              <a:t>order to </a:t>
            </a:r>
            <a:r>
              <a:rPr lang="en-US" sz="2400" dirty="0" smtClean="0"/>
              <a:t>help </a:t>
            </a:r>
            <a:r>
              <a:rPr lang="en-US" sz="2400" dirty="0"/>
              <a:t>his community, to the point where he feels life has passed him by</a:t>
            </a:r>
            <a:r>
              <a:rPr lang="en-US" sz="2400" dirty="0" smtClean="0"/>
              <a:t>.  But an </a:t>
            </a:r>
            <a:r>
              <a:rPr lang="en-US" sz="2400" dirty="0"/>
              <a:t>angel is sent from Heaven to help </a:t>
            </a:r>
            <a:r>
              <a:rPr lang="en-US" sz="2400" dirty="0" smtClean="0"/>
              <a:t>this </a:t>
            </a:r>
            <a:r>
              <a:rPr lang="en-US" sz="2400" dirty="0"/>
              <a:t>desperately frustrated businessman by showing him what </a:t>
            </a:r>
            <a:r>
              <a:rPr lang="en-US" sz="2400" b="1" dirty="0"/>
              <a:t>life</a:t>
            </a:r>
            <a:r>
              <a:rPr lang="en-US" sz="2400" dirty="0"/>
              <a:t> would have been like if he had never existed</a:t>
            </a:r>
            <a:r>
              <a:rPr lang="en-US" sz="2400" dirty="0" smtClean="0"/>
              <a:t>.  Clarence is the angel’s name.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65074" y="687977"/>
            <a:ext cx="5164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Directed by Frank Capra. </a:t>
            </a:r>
            <a:endParaRPr lang="en-US" sz="2400" dirty="0" smtClean="0"/>
          </a:p>
          <a:p>
            <a:r>
              <a:rPr lang="en-US" sz="2400" dirty="0" smtClean="0"/>
              <a:t>Filmed in monochrome Black and White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James Stewart, Donna Reed, Lionel Barrymore, Thomas Mitchell.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5" y="135140"/>
            <a:ext cx="4657748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235131"/>
            <a:ext cx="962297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Seneca Falls, new York </a:t>
            </a:r>
            <a:r>
              <a:rPr lang="en-US" sz="3200" dirty="0"/>
              <a:t>claims that when Frank Capra visited their town in 1945, he was inspired to model Bedford Falls after it.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town </a:t>
            </a:r>
            <a:r>
              <a:rPr lang="en-US" sz="3200" dirty="0" smtClean="0"/>
              <a:t>still has </a:t>
            </a:r>
            <a:r>
              <a:rPr lang="en-US" sz="3200" dirty="0"/>
              <a:t>an annual "It's a Wonderful Life Festival" in December</a:t>
            </a:r>
            <a:r>
              <a:rPr lang="en-US" sz="3200" dirty="0" smtClean="0"/>
              <a:t>. In 2009</a:t>
            </a:r>
            <a:r>
              <a:rPr lang="en-US" sz="3200" dirty="0"/>
              <a:t>, </a:t>
            </a:r>
            <a:r>
              <a:rPr lang="en-US" sz="3200" dirty="0" smtClean="0"/>
              <a:t>The Hotel Clarence opened </a:t>
            </a:r>
            <a:r>
              <a:rPr lang="en-US" sz="3200" dirty="0"/>
              <a:t>in Seneca Falls, named for George Bailey's guardian angel. </a:t>
            </a:r>
            <a:r>
              <a:rPr lang="en-US" sz="3200" dirty="0" smtClean="0"/>
              <a:t> And their </a:t>
            </a:r>
            <a:r>
              <a:rPr lang="en-US" sz="3200" dirty="0"/>
              <a:t>"It's a Wonderful Life" Museum </a:t>
            </a:r>
            <a:r>
              <a:rPr lang="en-US" sz="3200" dirty="0" smtClean="0"/>
              <a:t>opened in 2010.</a:t>
            </a:r>
          </a:p>
          <a:p>
            <a:endParaRPr lang="en-US" sz="3200" dirty="0" smtClean="0"/>
          </a:p>
          <a:p>
            <a:r>
              <a:rPr lang="en-US" sz="3200" dirty="0"/>
              <a:t>In 1990, </a:t>
            </a:r>
            <a:r>
              <a:rPr lang="en-US" sz="3200" i="1" dirty="0"/>
              <a:t>It's a Wonderful Life</a:t>
            </a:r>
            <a:r>
              <a:rPr lang="en-US" sz="3200" dirty="0"/>
              <a:t> was deemed "culturally, historically, or aesthetically significant" by the United </a:t>
            </a:r>
            <a:r>
              <a:rPr lang="en-US" sz="3200" dirty="0" smtClean="0"/>
              <a:t>States Library of Congress </a:t>
            </a:r>
            <a:r>
              <a:rPr lang="en-US" sz="3200" dirty="0" smtClean="0"/>
              <a:t>and </a:t>
            </a:r>
            <a:r>
              <a:rPr lang="en-US" sz="3200" dirty="0"/>
              <a:t>selected for preservation in their National Film </a:t>
            </a:r>
            <a:r>
              <a:rPr lang="en-US" sz="3200" dirty="0" smtClean="0"/>
              <a:t>Registry.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0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06" y="295275"/>
            <a:ext cx="4514850" cy="626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91" y="417271"/>
            <a:ext cx="4590442" cy="61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2" y="772886"/>
            <a:ext cx="5573486" cy="3814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71405"/>
            <a:ext cx="4606833" cy="66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" y="407889"/>
            <a:ext cx="6007357" cy="462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157641"/>
            <a:ext cx="5477691" cy="68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8"/>
            <a:ext cx="5712822" cy="571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47" y="78376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" y="209005"/>
            <a:ext cx="6907466" cy="3883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81" y="883501"/>
            <a:ext cx="4795440" cy="57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3" y="3570512"/>
            <a:ext cx="4746714" cy="3574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90" y="2194559"/>
            <a:ext cx="6118510" cy="4863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171994"/>
            <a:ext cx="5834743" cy="29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114</TotalTime>
  <Words>260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Algerian</vt:lpstr>
      <vt:lpstr>Arial</vt:lpstr>
      <vt:lpstr>Gill Sans MT</vt:lpstr>
      <vt:lpstr>Parcel</vt:lpstr>
      <vt:lpstr>It’s a Wonderful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Wonderful Life</dc:title>
  <dc:creator>Tomas Campos</dc:creator>
  <cp:lastModifiedBy>Tomas Campos</cp:lastModifiedBy>
  <cp:revision>18</cp:revision>
  <dcterms:created xsi:type="dcterms:W3CDTF">2018-12-13T18:00:03Z</dcterms:created>
  <dcterms:modified xsi:type="dcterms:W3CDTF">2018-12-13T21:58:03Z</dcterms:modified>
</cp:coreProperties>
</file>