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2"/>
  </p:notesMasterIdLst>
  <p:handoutMasterIdLst>
    <p:handoutMasterId r:id="rId33"/>
  </p:handoutMasterIdLst>
  <p:sldIdLst>
    <p:sldId id="284" r:id="rId2"/>
    <p:sldId id="286" r:id="rId3"/>
    <p:sldId id="273" r:id="rId4"/>
    <p:sldId id="285" r:id="rId5"/>
    <p:sldId id="287" r:id="rId6"/>
    <p:sldId id="288" r:id="rId7"/>
    <p:sldId id="304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20" r:id="rId16"/>
    <p:sldId id="296" r:id="rId17"/>
    <p:sldId id="299" r:id="rId18"/>
    <p:sldId id="300" r:id="rId19"/>
    <p:sldId id="305" r:id="rId20"/>
    <p:sldId id="301" r:id="rId21"/>
    <p:sldId id="303" r:id="rId22"/>
    <p:sldId id="306" r:id="rId23"/>
    <p:sldId id="315" r:id="rId24"/>
    <p:sldId id="307" r:id="rId25"/>
    <p:sldId id="308" r:id="rId26"/>
    <p:sldId id="310" r:id="rId27"/>
    <p:sldId id="309" r:id="rId28"/>
    <p:sldId id="319" r:id="rId29"/>
    <p:sldId id="311" r:id="rId30"/>
    <p:sldId id="312" r:id="rId31"/>
  </p:sldIdLst>
  <p:sldSz cx="12192000" cy="9144000"/>
  <p:notesSz cx="7102475" cy="9388475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yetano Olivarez" initials="CO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4" autoAdjust="0"/>
    <p:restoredTop sz="94528" autoAdjust="0"/>
  </p:normalViewPr>
  <p:slideViewPr>
    <p:cSldViewPr snapToGrid="0">
      <p:cViewPr>
        <p:scale>
          <a:sx n="50" d="100"/>
          <a:sy n="50" d="100"/>
        </p:scale>
        <p:origin x="-2088" y="-488"/>
      </p:cViewPr>
      <p:guideLst>
        <p:guide orient="horz"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1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83557D2-7E68-4C53-A571-29FC13581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451D0D-632D-49E8-9041-31E7523D14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CD8FA-780B-45E2-B6ED-41E53C999C9D}" type="datetimeFigureOut">
              <a:rPr lang="en-US" smtClean="0"/>
              <a:t>5/16/21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AD048D-5388-41E4-8D77-D842E6571E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45A028-9DED-4C8A-AD68-0C514304A2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2D43C-7727-4022-A0CE-CC020412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3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E6DE43E-36C5-496D-8B43-C89407321832}" type="datetimeFigureOut">
              <a:rPr lang="en-US" smtClean="0"/>
              <a:t>5/16/21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E3970B5-17A2-4886-B8A1-B201AE1A5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9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Paris 1925 – Arts </a:t>
            </a:r>
            <a:r>
              <a:rPr lang="en-US" dirty="0" err="1"/>
              <a:t>Decoratifs</a:t>
            </a:r>
            <a:r>
              <a:rPr lang="en-US" dirty="0"/>
              <a:t> Exhibition.  Term “Art Deco” applied in 1960’s. Other names:  </a:t>
            </a:r>
            <a:r>
              <a:rPr lang="en-US" dirty="0" err="1"/>
              <a:t>Moderne</a:t>
            </a:r>
            <a:r>
              <a:rPr lang="en-US" dirty="0"/>
              <a:t>, Modernism, Futurism,  Streamline.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6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 Van </a:t>
            </a:r>
            <a:r>
              <a:rPr lang="en-US" dirty="0" err="1"/>
              <a:t>Doesburg</a:t>
            </a:r>
            <a:r>
              <a:rPr lang="en-US" dirty="0"/>
              <a:t> – 1917 – </a:t>
            </a:r>
            <a:r>
              <a:rPr lang="en-US" dirty="0" err="1"/>
              <a:t>DeStijl</a:t>
            </a:r>
            <a:r>
              <a:rPr lang="en-US" dirty="0"/>
              <a:t> Manifesto – keep it square, keep it simple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94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WENDINGEN Magazine 1924 – Diego Rivera Issue  -- Square format ---BOUGHT ANY SCRAPBOOK ALBUMS LATELY??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2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CONSTRUCTIVISM – Modern 1979 poster  by Paula </a:t>
            </a:r>
            <a:r>
              <a:rPr lang="en-US" dirty="0" err="1"/>
              <a:t>Scher</a:t>
            </a:r>
            <a:r>
              <a:rPr lang="en-US" dirty="0"/>
              <a:t> for CBS Records.   Russian constructivism plus wood type lettering.</a:t>
            </a:r>
          </a:p>
          <a:p>
            <a:r>
              <a:rPr lang="en-US" dirty="0"/>
              <a:t>Basic palette for Constructivist works :   black and red letters on tan background. This one has touches of orange and white.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58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CONSTRUCTIVIST – EL </a:t>
            </a:r>
            <a:r>
              <a:rPr lang="en-US" dirty="0" err="1"/>
              <a:t>Lizzitsky</a:t>
            </a:r>
            <a:r>
              <a:rPr lang="en-US" dirty="0"/>
              <a:t>  - primary influencer  Red Arrow. This is classic poster of the movement.  Red Army Vs White Army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45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DADAISM – Kurt Schwitters -   anything goes … anti everything!! Collage, collage…. “calligraphic art??”</a:t>
            </a:r>
          </a:p>
          <a:p>
            <a:r>
              <a:rPr lang="en-US" dirty="0"/>
              <a:t>MERZ –  became name for movement…. It is part of word “</a:t>
            </a:r>
            <a:r>
              <a:rPr lang="en-US" dirty="0" err="1"/>
              <a:t>commerz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21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TYPOGRAPHY – Dada style,1923.  Any size, any direction,  any style of letter…. No rules.  Calligraphic Art???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82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Psychedelic Typefaces  &amp; Hippie Typefaces , Distressed and Weathered Typefaces….</a:t>
            </a:r>
          </a:p>
          <a:p>
            <a:r>
              <a:rPr lang="en-US" dirty="0"/>
              <a:t> Hippies &amp; Flower Children VS Punk &amp; Grunge…     See Neville Brody typefaces (ACADIA Condensed)  at luc.devroye.org</a:t>
            </a:r>
          </a:p>
          <a:p>
            <a:r>
              <a:rPr lang="en-US" dirty="0"/>
              <a:t>Analog vs Digital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6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some nice letters to inspire Decorated Lettering  in different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7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William Page Specimen Book 1874 – aka: “Circus Style”, “Cowboy Style”, “Western Style”  See Rob Roy Wood-Type collection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43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TUSCAN LETTERS  - Manchester looks like today’s dotted line lettering of 16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1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Vogue - June 1930 –  New lettering style in masthead of  each issue.    HAPPY MOTHER’S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84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Lettres</a:t>
            </a:r>
            <a:r>
              <a:rPr lang="en-US" dirty="0"/>
              <a:t> de Affiches – Laurent et </a:t>
            </a:r>
            <a:r>
              <a:rPr lang="en-US" dirty="0" err="1"/>
              <a:t>Deberney</a:t>
            </a:r>
            <a:r>
              <a:rPr lang="en-US" dirty="0"/>
              <a:t> </a:t>
            </a:r>
            <a:r>
              <a:rPr lang="en-US" dirty="0" err="1"/>
              <a:t>Fonderie</a:t>
            </a:r>
            <a:r>
              <a:rPr lang="en-US" dirty="0"/>
              <a:t> .  Maybe this a nice lettering style for “illuminated” or “ornamented” lettering”?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66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FAT FACES – blackletter style   BTW:  72 points = I inch;  12 pts = 1 PICA; 6 picas = 1 inch.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37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Fat Face – cursive scripts – still in use  See luc.devroye.org for  Cursive typefaces, Wedding Script, Calligraphic typefaces. Display scripts.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52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 before it was  NOUVEAU… there was WOOD TYPE Lettering used as Display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55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Louis John </a:t>
            </a:r>
            <a:r>
              <a:rPr lang="en-US" dirty="0" err="1"/>
              <a:t>Pouchee</a:t>
            </a:r>
            <a:r>
              <a:rPr lang="en-US" dirty="0"/>
              <a:t> designed 1820 – 4 Inches… up to 8 inches…   GREAT FOR “Illuminated” or “Ornamented” letters with PIZZAZZ!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65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… Louis John </a:t>
            </a:r>
            <a:r>
              <a:rPr lang="en-US" dirty="0" err="1"/>
              <a:t>Pouchee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33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WAIT… THERE IS MORE ….IMRE REINER 1940’s German Designer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33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IMRE REINER (1900-1987 Hungary). Worked in US 1923-25.            See Friedrich Hermann Ernst </a:t>
            </a:r>
            <a:r>
              <a:rPr lang="en-US" dirty="0" err="1"/>
              <a:t>Schneidler</a:t>
            </a:r>
            <a:r>
              <a:rPr lang="en-US" dirty="0"/>
              <a:t>  at luc.devroye.org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8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STRADIVARIUS – 1945 by </a:t>
            </a:r>
            <a:r>
              <a:rPr lang="en-US" dirty="0" err="1"/>
              <a:t>Imre</a:t>
            </a:r>
            <a:r>
              <a:rPr lang="en-US" dirty="0"/>
              <a:t> Reiner       There is more  to pointed pen styles than “copperplate” or “Spencerian”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45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luc.devroye.org – Ross F. George: Speedball Text  #10  (1927).     It is better to study/see lettering done during the particular era.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 Deco popular in Latin America --- Note Outline Lettering style.   </a:t>
            </a:r>
          </a:p>
          <a:p>
            <a:r>
              <a:rPr lang="en-US" dirty="0"/>
              <a:t>European exiles escaped turmoil and  persecution in war times. Went to Brazil, Argentina, Chile, Mexico.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317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OKAY!---It’s  time for “Me and my  RC” …..Check you later alligator!... bidi–bidi-bidi -THAT’S ALL FOLKS  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1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DRAIM – “Le </a:t>
            </a:r>
            <a:r>
              <a:rPr lang="en-US" dirty="0" err="1"/>
              <a:t>Lettres</a:t>
            </a:r>
            <a:r>
              <a:rPr lang="en-US" dirty="0"/>
              <a:t> </a:t>
            </a:r>
            <a:r>
              <a:rPr lang="en-US" dirty="0" err="1"/>
              <a:t>Artistiques</a:t>
            </a:r>
            <a:r>
              <a:rPr lang="en-US" dirty="0"/>
              <a:t> et </a:t>
            </a:r>
            <a:r>
              <a:rPr lang="en-US" dirty="0" err="1"/>
              <a:t>Moderne</a:t>
            </a:r>
            <a:r>
              <a:rPr lang="en-US" dirty="0"/>
              <a:t>” Flickr: Patricia M (</a:t>
            </a:r>
            <a:r>
              <a:rPr lang="en-US" dirty="0" err="1"/>
              <a:t>Agence</a:t>
            </a:r>
            <a:r>
              <a:rPr lang="en-US" dirty="0"/>
              <a:t> Eureka).   Excellent website.</a:t>
            </a:r>
          </a:p>
          <a:p>
            <a:r>
              <a:rPr lang="en-US" dirty="0"/>
              <a:t> Geometric, colorful alphabets for commercial art, illustration and display lettering.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7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 TODOS – FEVREIRO 1927 – DESIGN Elements &amp; Principles: COLOR, SHAPE, FORM, CONTRAST, REPETITION, BALANCE,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2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A.M. CASSANDRE – BIFUR 1928 -  an “iconic” typeface.  		Also see SEYMOUR CHWAST  “ARTONE” typeface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7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A.M. </a:t>
            </a:r>
            <a:r>
              <a:rPr lang="en-US" dirty="0" err="1"/>
              <a:t>Cassandre</a:t>
            </a:r>
            <a:r>
              <a:rPr lang="en-US" dirty="0"/>
              <a:t> – BIFUR …. Keeps on ticking.                SEE :    “Dick Pape” and “Nick Curtis” … typeface digitizers at luc.devroye.org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15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Truly impacted by atrocities of WW I, Russian war, emotional distress, social upheaval ...Anti-Anything &amp; Everything!!!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04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DeStijl</a:t>
            </a:r>
            <a:r>
              <a:rPr lang="en-US" dirty="0"/>
              <a:t>  -Geometric, basic angularity, primary palette.  No curves.</a:t>
            </a:r>
          </a:p>
          <a:p>
            <a:r>
              <a:rPr lang="en-US" dirty="0"/>
              <a:t>Theo Van </a:t>
            </a:r>
            <a:r>
              <a:rPr lang="en-US" dirty="0" err="1"/>
              <a:t>Doesburg</a:t>
            </a:r>
            <a:r>
              <a:rPr lang="en-US" dirty="0"/>
              <a:t> &amp; Piet Mondrian promoters. Piet </a:t>
            </a:r>
            <a:r>
              <a:rPr lang="en-US" dirty="0" err="1"/>
              <a:t>Zwaart</a:t>
            </a:r>
            <a:r>
              <a:rPr lang="en-US" dirty="0"/>
              <a:t> posters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4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11290"/>
            <a:ext cx="12228421" cy="9166580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3206046"/>
            <a:ext cx="7768959" cy="2195069"/>
          </a:xfrm>
        </p:spPr>
        <p:txBody>
          <a:bodyPr anchor="b">
            <a:noAutofit/>
          </a:bodyPr>
          <a:lstStyle>
            <a:lvl1pPr algn="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5401113"/>
            <a:ext cx="776895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6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12800"/>
            <a:ext cx="8463619" cy="4538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5960533"/>
            <a:ext cx="8463619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812800"/>
            <a:ext cx="8096243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4842933"/>
            <a:ext cx="7226405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5960533"/>
            <a:ext cx="8463620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1053838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3848742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309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575984"/>
            <a:ext cx="8463620" cy="3460613"/>
          </a:xfrm>
        </p:spPr>
        <p:txBody>
          <a:bodyPr anchor="b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6036597"/>
            <a:ext cx="8463620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3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812800"/>
            <a:ext cx="8096243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5350933"/>
            <a:ext cx="8463621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6036597"/>
            <a:ext cx="8463620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1053838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3848742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8043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812800"/>
            <a:ext cx="8455287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5350933"/>
            <a:ext cx="8463621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6036597"/>
            <a:ext cx="8463620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75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812801"/>
            <a:ext cx="1305083" cy="700193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812801"/>
            <a:ext cx="6926701" cy="70019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3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2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3601158"/>
            <a:ext cx="8463620" cy="2435441"/>
          </a:xfrm>
        </p:spPr>
        <p:txBody>
          <a:bodyPr anchor="b"/>
          <a:lstStyle>
            <a:lvl1pPr algn="l">
              <a:defRPr sz="53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6036597"/>
            <a:ext cx="8463620" cy="1147200"/>
          </a:xfrm>
        </p:spPr>
        <p:txBody>
          <a:bodyPr anchor="t"/>
          <a:lstStyle>
            <a:lvl1pPr marL="0" indent="0" algn="l">
              <a:buNone/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3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12800"/>
            <a:ext cx="8463619" cy="1761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880785"/>
            <a:ext cx="4117479" cy="5174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880787"/>
            <a:ext cx="4117480" cy="51743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2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12800"/>
            <a:ext cx="8463617" cy="17610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881311"/>
            <a:ext cx="4120896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3649662"/>
            <a:ext cx="4120896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881311"/>
            <a:ext cx="4120896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3649662"/>
            <a:ext cx="4120896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812800"/>
            <a:ext cx="8463619" cy="1761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9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98139"/>
            <a:ext cx="3720243" cy="1704621"/>
          </a:xfrm>
        </p:spPr>
        <p:txBody>
          <a:bodyPr anchor="b">
            <a:normAutofit/>
          </a:bodyPr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686567"/>
            <a:ext cx="4514716" cy="736858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3702759"/>
            <a:ext cx="3720243" cy="3445932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400800"/>
            <a:ext cx="8463619" cy="755651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812800"/>
            <a:ext cx="8463619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7156451"/>
            <a:ext cx="8463619" cy="8986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11290"/>
            <a:ext cx="12228423" cy="9166580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812800"/>
            <a:ext cx="8463617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880787"/>
            <a:ext cx="8463619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8055152"/>
            <a:ext cx="91217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8055152"/>
            <a:ext cx="616396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8055152"/>
            <a:ext cx="6835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89" indent="-457189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xmlns="" id="{9820C839-5C57-45D1-AFED-95C49CACA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52" y="857954"/>
            <a:ext cx="5010152" cy="74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2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xmlns="" id="{44D2B218-718A-414F-A2A1-689217A71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44" y="1881866"/>
            <a:ext cx="4768755" cy="491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8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irst-aid kit&#10;&#10;Description automatically generated">
            <a:extLst>
              <a:ext uri="{FF2B5EF4-FFF2-40B4-BE49-F238E27FC236}">
                <a16:creationId xmlns:a16="http://schemas.microsoft.com/office/drawing/2014/main" xmlns="" id="{A9DEDC87-25FF-4BFA-A32C-3FF2B5587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72996"/>
            <a:ext cx="10905066" cy="53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6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3A288669-D19C-4D42-9054-9B019D63F7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5" b="27604"/>
          <a:stretch/>
        </p:blipFill>
        <p:spPr>
          <a:xfrm>
            <a:off x="321733" y="428977"/>
            <a:ext cx="11548534" cy="828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05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xmlns="" id="{2D125B8A-37ED-4E94-BF70-F8714798B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0" r="1" b="4837"/>
          <a:stretch/>
        </p:blipFill>
        <p:spPr>
          <a:xfrm>
            <a:off x="342677" y="340598"/>
            <a:ext cx="10905066" cy="74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63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B231AE80-8DA7-4CFC-A277-61F52C209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4" r="-1" b="25384"/>
          <a:stretch/>
        </p:blipFill>
        <p:spPr>
          <a:xfrm>
            <a:off x="1155547" y="850349"/>
            <a:ext cx="9889808" cy="743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21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F0B809-F283-439C-9DC7-EE37D8C5B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19" y="136424"/>
            <a:ext cx="6388497" cy="81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75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20FD80A8-50D9-4B2B-AD71-849FE4AB4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46" y="609600"/>
            <a:ext cx="6121908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2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 with low confidence">
            <a:extLst>
              <a:ext uri="{FF2B5EF4-FFF2-40B4-BE49-F238E27FC236}">
                <a16:creationId xmlns:a16="http://schemas.microsoft.com/office/drawing/2014/main" xmlns="" id="{FA5205C2-5082-4C1D-80BC-D1B495400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9" r="1" b="17716"/>
          <a:stretch/>
        </p:blipFill>
        <p:spPr>
          <a:xfrm>
            <a:off x="257176" y="597408"/>
            <a:ext cx="10001250" cy="793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0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17E91BFF-0940-4CB0-88EA-27C83CFE8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2" b="11904"/>
          <a:stretch/>
        </p:blipFill>
        <p:spPr>
          <a:xfrm>
            <a:off x="301271" y="-1111624"/>
            <a:ext cx="9180576" cy="113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4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xmlns="" id="{475E2BBF-5760-47C7-81FE-8144842B3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01" y="857956"/>
            <a:ext cx="5738197" cy="764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8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gazine with a person's head on a giraffe&#10;&#10;Description automatically generated with medium confidence">
            <a:extLst>
              <a:ext uri="{FF2B5EF4-FFF2-40B4-BE49-F238E27FC236}">
                <a16:creationId xmlns:a16="http://schemas.microsoft.com/office/drawing/2014/main" xmlns="" id="{E564810A-4117-4474-A01E-498DFF1A0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12" y="857954"/>
            <a:ext cx="5566833" cy="74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27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xmlns="" id="{5E1D877D-623A-4EA1-AB7E-B3B30D5C2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5" r="-1" b="-1"/>
          <a:stretch/>
        </p:blipFill>
        <p:spPr>
          <a:xfrm>
            <a:off x="-207657" y="320693"/>
            <a:ext cx="11548534" cy="828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39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AE45156C-901B-4A81-BC78-88068DF09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1" b="18486"/>
          <a:stretch/>
        </p:blipFill>
        <p:spPr>
          <a:xfrm>
            <a:off x="466344" y="597408"/>
            <a:ext cx="9180576" cy="793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02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xmlns="" id="{BAD0DFD9-8097-467D-988A-81CD5442C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1" r="-1" b="31725"/>
          <a:stretch/>
        </p:blipFill>
        <p:spPr>
          <a:xfrm>
            <a:off x="20" y="914400"/>
            <a:ext cx="12191980" cy="8229600"/>
          </a:xfrm>
          <a:custGeom>
            <a:avLst/>
            <a:gdLst/>
            <a:ahLst/>
            <a:cxnLst/>
            <a:rect l="l" t="t" r="r" b="b"/>
            <a:pathLst>
              <a:path w="12192000" h="6721475">
                <a:moveTo>
                  <a:pt x="4721175" y="5742856"/>
                </a:moveTo>
                <a:lnTo>
                  <a:pt x="4722110" y="5743067"/>
                </a:lnTo>
                <a:cubicBezTo>
                  <a:pt x="4721144" y="5743709"/>
                  <a:pt x="4718265" y="5744315"/>
                  <a:pt x="4717201" y="574433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34942"/>
                </a:lnTo>
                <a:lnTo>
                  <a:pt x="12192000" y="2274073"/>
                </a:lnTo>
                <a:lnTo>
                  <a:pt x="12192000" y="6586253"/>
                </a:lnTo>
                <a:lnTo>
                  <a:pt x="12140861" y="6605451"/>
                </a:lnTo>
                <a:cubicBezTo>
                  <a:pt x="12126657" y="6607665"/>
                  <a:pt x="12093590" y="6662867"/>
                  <a:pt x="12080162" y="6661300"/>
                </a:cubicBezTo>
                <a:cubicBezTo>
                  <a:pt x="11978189" y="6685453"/>
                  <a:pt x="11967362" y="6708506"/>
                  <a:pt x="11917886" y="6696520"/>
                </a:cubicBezTo>
                <a:cubicBezTo>
                  <a:pt x="11872780" y="6694805"/>
                  <a:pt x="11928862" y="6731720"/>
                  <a:pt x="11894611" y="6718680"/>
                </a:cubicBezTo>
                <a:cubicBezTo>
                  <a:pt x="11860360" y="6705640"/>
                  <a:pt x="11736092" y="6642174"/>
                  <a:pt x="11712380" y="6618279"/>
                </a:cubicBezTo>
                <a:cubicBezTo>
                  <a:pt x="11688668" y="6594384"/>
                  <a:pt x="11627913" y="6617875"/>
                  <a:pt x="11585367" y="6575313"/>
                </a:cubicBezTo>
                <a:lnTo>
                  <a:pt x="11516471" y="6498621"/>
                </a:lnTo>
                <a:cubicBezTo>
                  <a:pt x="11468275" y="6496789"/>
                  <a:pt x="11507336" y="6461535"/>
                  <a:pt x="11462693" y="6445069"/>
                </a:cubicBezTo>
                <a:cubicBezTo>
                  <a:pt x="11417568" y="6443442"/>
                  <a:pt x="11408022" y="6391555"/>
                  <a:pt x="11369713" y="6383596"/>
                </a:cubicBezTo>
                <a:cubicBezTo>
                  <a:pt x="11354318" y="6389646"/>
                  <a:pt x="11288329" y="6334752"/>
                  <a:pt x="11273970" y="6323928"/>
                </a:cubicBezTo>
                <a:cubicBezTo>
                  <a:pt x="11231914" y="6325320"/>
                  <a:pt x="11221974" y="6315486"/>
                  <a:pt x="11195085" y="6302909"/>
                </a:cubicBezTo>
                <a:cubicBezTo>
                  <a:pt x="11164087" y="6332691"/>
                  <a:pt x="11171650" y="6306732"/>
                  <a:pt x="11143409" y="6303556"/>
                </a:cubicBezTo>
                <a:cubicBezTo>
                  <a:pt x="11125907" y="6299917"/>
                  <a:pt x="11102604" y="6295777"/>
                  <a:pt x="11085936" y="6294307"/>
                </a:cubicBezTo>
                <a:cubicBezTo>
                  <a:pt x="11057494" y="6294603"/>
                  <a:pt x="11029907" y="6276438"/>
                  <a:pt x="11030954" y="6291426"/>
                </a:cubicBezTo>
                <a:cubicBezTo>
                  <a:pt x="11007785" y="6293943"/>
                  <a:pt x="10982006" y="6298120"/>
                  <a:pt x="10951061" y="6296182"/>
                </a:cubicBezTo>
                <a:cubicBezTo>
                  <a:pt x="10885366" y="6259348"/>
                  <a:pt x="10915289" y="6295910"/>
                  <a:pt x="10857722" y="6283099"/>
                </a:cubicBezTo>
                <a:cubicBezTo>
                  <a:pt x="10806647" y="6270732"/>
                  <a:pt x="10707076" y="6237654"/>
                  <a:pt x="10644617" y="6221981"/>
                </a:cubicBezTo>
                <a:cubicBezTo>
                  <a:pt x="10616447" y="6217166"/>
                  <a:pt x="10558604" y="6206555"/>
                  <a:pt x="10519278" y="6201735"/>
                </a:cubicBezTo>
                <a:cubicBezTo>
                  <a:pt x="10495462" y="6203254"/>
                  <a:pt x="10473831" y="6189810"/>
                  <a:pt x="10445982" y="6199677"/>
                </a:cubicBezTo>
                <a:cubicBezTo>
                  <a:pt x="10436537" y="6203715"/>
                  <a:pt x="10409282" y="6202908"/>
                  <a:pt x="10383866" y="6195830"/>
                </a:cubicBezTo>
                <a:cubicBezTo>
                  <a:pt x="10374828" y="6204037"/>
                  <a:pt x="10347865" y="6195374"/>
                  <a:pt x="10336853" y="6195219"/>
                </a:cubicBezTo>
                <a:cubicBezTo>
                  <a:pt x="10323587" y="6201929"/>
                  <a:pt x="10274742" y="6192863"/>
                  <a:pt x="10261099" y="6185468"/>
                </a:cubicBezTo>
                <a:lnTo>
                  <a:pt x="10126498" y="6173953"/>
                </a:lnTo>
                <a:lnTo>
                  <a:pt x="10082167" y="6171858"/>
                </a:lnTo>
                <a:cubicBezTo>
                  <a:pt x="10074568" y="6173927"/>
                  <a:pt x="10046861" y="6172599"/>
                  <a:pt x="10039238" y="6173522"/>
                </a:cubicBezTo>
                <a:cubicBezTo>
                  <a:pt x="9998459" y="6163421"/>
                  <a:pt x="9984395" y="6162931"/>
                  <a:pt x="9960017" y="6158007"/>
                </a:cubicBezTo>
                <a:cubicBezTo>
                  <a:pt x="9918981" y="6157865"/>
                  <a:pt x="9888742" y="6161064"/>
                  <a:pt x="9847790" y="6151239"/>
                </a:cubicBezTo>
                <a:lnTo>
                  <a:pt x="9728307" y="6131032"/>
                </a:lnTo>
                <a:cubicBezTo>
                  <a:pt x="9675057" y="6140618"/>
                  <a:pt x="9602036" y="6132224"/>
                  <a:pt x="9584505" y="6119612"/>
                </a:cubicBezTo>
                <a:cubicBezTo>
                  <a:pt x="9518953" y="6105336"/>
                  <a:pt x="9415430" y="6079210"/>
                  <a:pt x="9343050" y="6073910"/>
                </a:cubicBezTo>
                <a:lnTo>
                  <a:pt x="9231368" y="6022005"/>
                </a:lnTo>
                <a:lnTo>
                  <a:pt x="9194808" y="6011926"/>
                </a:lnTo>
                <a:lnTo>
                  <a:pt x="9189244" y="6002687"/>
                </a:lnTo>
                <a:lnTo>
                  <a:pt x="9151230" y="5991485"/>
                </a:lnTo>
                <a:lnTo>
                  <a:pt x="9150208" y="5992550"/>
                </a:lnTo>
                <a:cubicBezTo>
                  <a:pt x="9147046" y="5994681"/>
                  <a:pt x="9143082" y="5995773"/>
                  <a:pt x="9137316" y="5994719"/>
                </a:cubicBezTo>
                <a:cubicBezTo>
                  <a:pt x="9138863" y="6014203"/>
                  <a:pt x="9130953" y="6000914"/>
                  <a:pt x="9113810" y="5996085"/>
                </a:cubicBezTo>
                <a:cubicBezTo>
                  <a:pt x="9112389" y="6025268"/>
                  <a:pt x="9068115" y="5990834"/>
                  <a:pt x="9053451" y="6004399"/>
                </a:cubicBezTo>
                <a:lnTo>
                  <a:pt x="9005484" y="6001114"/>
                </a:lnTo>
                <a:lnTo>
                  <a:pt x="9005199" y="6001354"/>
                </a:lnTo>
                <a:cubicBezTo>
                  <a:pt x="9003144" y="6001574"/>
                  <a:pt x="9000325" y="6001246"/>
                  <a:pt x="8996230" y="6000143"/>
                </a:cubicBezTo>
                <a:lnTo>
                  <a:pt x="8990392" y="5998082"/>
                </a:lnTo>
                <a:lnTo>
                  <a:pt x="8974335" y="5994856"/>
                </a:lnTo>
                <a:lnTo>
                  <a:pt x="8968009" y="5995556"/>
                </a:lnTo>
                <a:lnTo>
                  <a:pt x="8963046" y="5997781"/>
                </a:lnTo>
                <a:cubicBezTo>
                  <a:pt x="8954691" y="5989830"/>
                  <a:pt x="8955518" y="5980882"/>
                  <a:pt x="8928986" y="6000969"/>
                </a:cubicBezTo>
                <a:cubicBezTo>
                  <a:pt x="8898032" y="5999949"/>
                  <a:pt x="8789301" y="5985294"/>
                  <a:pt x="8752442" y="5981737"/>
                </a:cubicBezTo>
                <a:cubicBezTo>
                  <a:pt x="8719820" y="5971017"/>
                  <a:pt x="8748195" y="5984678"/>
                  <a:pt x="8707845" y="5979636"/>
                </a:cubicBezTo>
                <a:cubicBezTo>
                  <a:pt x="8671607" y="5960101"/>
                  <a:pt x="8639143" y="5976541"/>
                  <a:pt x="8596069" y="5971064"/>
                </a:cubicBezTo>
                <a:lnTo>
                  <a:pt x="8525228" y="5985906"/>
                </a:lnTo>
                <a:lnTo>
                  <a:pt x="8510981" y="5979991"/>
                </a:lnTo>
                <a:lnTo>
                  <a:pt x="8506165" y="5976990"/>
                </a:lnTo>
                <a:cubicBezTo>
                  <a:pt x="8502647" y="5975213"/>
                  <a:pt x="8500046" y="5974402"/>
                  <a:pt x="8497966" y="5974252"/>
                </a:cubicBezTo>
                <a:lnTo>
                  <a:pt x="8497592" y="5974431"/>
                </a:lnTo>
                <a:lnTo>
                  <a:pt x="8490247" y="5971381"/>
                </a:lnTo>
                <a:lnTo>
                  <a:pt x="8367180" y="5957339"/>
                </a:lnTo>
                <a:cubicBezTo>
                  <a:pt x="8362022" y="5955314"/>
                  <a:pt x="8357731" y="5955662"/>
                  <a:pt x="8353797" y="5957145"/>
                </a:cubicBezTo>
                <a:lnTo>
                  <a:pt x="8352370" y="5957985"/>
                </a:lnTo>
                <a:lnTo>
                  <a:pt x="8320102" y="5940567"/>
                </a:lnTo>
                <a:lnTo>
                  <a:pt x="8314430" y="5940241"/>
                </a:lnTo>
                <a:lnTo>
                  <a:pt x="8295171" y="5926346"/>
                </a:lnTo>
                <a:lnTo>
                  <a:pt x="8284274" y="5920523"/>
                </a:lnTo>
                <a:lnTo>
                  <a:pt x="8283147" y="5916080"/>
                </a:lnTo>
                <a:cubicBezTo>
                  <a:pt x="8280843" y="5912835"/>
                  <a:pt x="8276149" y="5910187"/>
                  <a:pt x="8266073" y="5908905"/>
                </a:cubicBezTo>
                <a:lnTo>
                  <a:pt x="8263374" y="5909135"/>
                </a:lnTo>
                <a:lnTo>
                  <a:pt x="8252031" y="5899292"/>
                </a:lnTo>
                <a:cubicBezTo>
                  <a:pt x="8248857" y="5895442"/>
                  <a:pt x="8246645" y="5891160"/>
                  <a:pt x="8245832" y="5886300"/>
                </a:cubicBezTo>
                <a:cubicBezTo>
                  <a:pt x="8181825" y="5889207"/>
                  <a:pt x="8147128" y="5855085"/>
                  <a:pt x="8090269" y="5840139"/>
                </a:cubicBezTo>
                <a:cubicBezTo>
                  <a:pt x="8025465" y="5816997"/>
                  <a:pt x="7967068" y="5795761"/>
                  <a:pt x="7905405" y="5798166"/>
                </a:cubicBezTo>
                <a:cubicBezTo>
                  <a:pt x="7835117" y="5783254"/>
                  <a:pt x="7780963" y="5781023"/>
                  <a:pt x="7718742" y="5772451"/>
                </a:cubicBezTo>
                <a:lnTo>
                  <a:pt x="7614344" y="5775922"/>
                </a:lnTo>
                <a:lnTo>
                  <a:pt x="7527540" y="5770094"/>
                </a:lnTo>
                <a:lnTo>
                  <a:pt x="7519568" y="5767541"/>
                </a:lnTo>
                <a:cubicBezTo>
                  <a:pt x="7513990" y="5766202"/>
                  <a:pt x="7510170" y="5765852"/>
                  <a:pt x="7507409" y="5766206"/>
                </a:cubicBezTo>
                <a:lnTo>
                  <a:pt x="7507037" y="5766533"/>
                </a:lnTo>
                <a:lnTo>
                  <a:pt x="7495792" y="5764581"/>
                </a:lnTo>
                <a:cubicBezTo>
                  <a:pt x="7476983" y="5760463"/>
                  <a:pt x="7422525" y="5777879"/>
                  <a:pt x="7405388" y="5772686"/>
                </a:cubicBezTo>
                <a:cubicBezTo>
                  <a:pt x="7374786" y="5775636"/>
                  <a:pt x="7333987" y="5776741"/>
                  <a:pt x="7312177" y="5782281"/>
                </a:cubicBezTo>
                <a:lnTo>
                  <a:pt x="7310850" y="5783723"/>
                </a:lnTo>
                <a:lnTo>
                  <a:pt x="7218557" y="5758474"/>
                </a:lnTo>
                <a:lnTo>
                  <a:pt x="7201099" y="5753924"/>
                </a:lnTo>
                <a:lnTo>
                  <a:pt x="7197001" y="5748566"/>
                </a:lnTo>
                <a:cubicBezTo>
                  <a:pt x="7192109" y="5745043"/>
                  <a:pt x="7184503" y="5742904"/>
                  <a:pt x="7170805" y="5743918"/>
                </a:cubicBezTo>
                <a:lnTo>
                  <a:pt x="7096985" y="5731690"/>
                </a:lnTo>
                <a:cubicBezTo>
                  <a:pt x="7061145" y="5730712"/>
                  <a:pt x="7050186" y="5729735"/>
                  <a:pt x="7018493" y="5732064"/>
                </a:cubicBezTo>
                <a:cubicBezTo>
                  <a:pt x="6937525" y="5721126"/>
                  <a:pt x="6943642" y="5696960"/>
                  <a:pt x="6904143" y="5702558"/>
                </a:cubicBezTo>
                <a:cubicBezTo>
                  <a:pt x="6871919" y="5707766"/>
                  <a:pt x="6787986" y="5688692"/>
                  <a:pt x="6708219" y="5674603"/>
                </a:cubicBezTo>
                <a:cubicBezTo>
                  <a:pt x="6649103" y="5665148"/>
                  <a:pt x="6628103" y="5651047"/>
                  <a:pt x="6549452" y="5645827"/>
                </a:cubicBezTo>
                <a:cubicBezTo>
                  <a:pt x="6472151" y="5601737"/>
                  <a:pt x="6409693" y="5625460"/>
                  <a:pt x="6317557" y="5599027"/>
                </a:cubicBezTo>
                <a:cubicBezTo>
                  <a:pt x="6297548" y="5583505"/>
                  <a:pt x="6209289" y="5600698"/>
                  <a:pt x="6168671" y="5596940"/>
                </a:cubicBezTo>
                <a:cubicBezTo>
                  <a:pt x="6128053" y="5593182"/>
                  <a:pt x="6090537" y="5579634"/>
                  <a:pt x="6073845" y="5576478"/>
                </a:cubicBezTo>
                <a:lnTo>
                  <a:pt x="6068527" y="5578015"/>
                </a:lnTo>
                <a:lnTo>
                  <a:pt x="6048635" y="5577332"/>
                </a:lnTo>
                <a:lnTo>
                  <a:pt x="6041280" y="5585681"/>
                </a:lnTo>
                <a:lnTo>
                  <a:pt x="6010089" y="5590774"/>
                </a:lnTo>
                <a:cubicBezTo>
                  <a:pt x="5998678" y="5591361"/>
                  <a:pt x="5970125" y="5590448"/>
                  <a:pt x="5957374" y="5587130"/>
                </a:cubicBezTo>
                <a:lnTo>
                  <a:pt x="5758917" y="5571438"/>
                </a:lnTo>
                <a:lnTo>
                  <a:pt x="5626958" y="5570415"/>
                </a:lnTo>
                <a:lnTo>
                  <a:pt x="5470904" y="5584435"/>
                </a:lnTo>
                <a:cubicBezTo>
                  <a:pt x="5478132" y="5597463"/>
                  <a:pt x="5439008" y="5583397"/>
                  <a:pt x="5432758" y="5595688"/>
                </a:cubicBezTo>
                <a:cubicBezTo>
                  <a:pt x="5429367" y="5605720"/>
                  <a:pt x="5391826" y="5610404"/>
                  <a:pt x="5381665" y="5613390"/>
                </a:cubicBezTo>
                <a:lnTo>
                  <a:pt x="5261761" y="5633807"/>
                </a:lnTo>
                <a:cubicBezTo>
                  <a:pt x="5251596" y="5633991"/>
                  <a:pt x="5230549" y="5642301"/>
                  <a:pt x="5222961" y="5644931"/>
                </a:cubicBezTo>
                <a:lnTo>
                  <a:pt x="5174658" y="5647921"/>
                </a:lnTo>
                <a:lnTo>
                  <a:pt x="5156553" y="5655144"/>
                </a:lnTo>
                <a:lnTo>
                  <a:pt x="5142596" y="5658544"/>
                </a:lnTo>
                <a:lnTo>
                  <a:pt x="5139595" y="5660645"/>
                </a:lnTo>
                <a:cubicBezTo>
                  <a:pt x="5133875" y="5664685"/>
                  <a:pt x="5128077" y="5668496"/>
                  <a:pt x="5121657" y="5671498"/>
                </a:cubicBezTo>
                <a:cubicBezTo>
                  <a:pt x="5108318" y="5642879"/>
                  <a:pt x="5064854" y="5692315"/>
                  <a:pt x="5065789" y="5664927"/>
                </a:cubicBezTo>
                <a:cubicBezTo>
                  <a:pt x="5028194" y="5676443"/>
                  <a:pt x="5038945" y="5647354"/>
                  <a:pt x="5011512" y="5681308"/>
                </a:cubicBezTo>
                <a:cubicBezTo>
                  <a:pt x="4937025" y="5680925"/>
                  <a:pt x="4916355" y="5667918"/>
                  <a:pt x="4840439" y="5705325"/>
                </a:cubicBezTo>
                <a:cubicBezTo>
                  <a:pt x="4806741" y="5721967"/>
                  <a:pt x="4784108" y="5733113"/>
                  <a:pt x="4762445" y="5733093"/>
                </a:cubicBezTo>
                <a:cubicBezTo>
                  <a:pt x="4741324" y="5737594"/>
                  <a:pt x="4729483" y="5740416"/>
                  <a:pt x="4723183" y="5742108"/>
                </a:cubicBezTo>
                <a:lnTo>
                  <a:pt x="4721175" y="5742856"/>
                </a:lnTo>
                <a:lnTo>
                  <a:pt x="4715526" y="5741581"/>
                </a:lnTo>
                <a:cubicBezTo>
                  <a:pt x="4680149" y="5748537"/>
                  <a:pt x="4524746" y="5749345"/>
                  <a:pt x="4515811" y="5751483"/>
                </a:cubicBezTo>
                <a:cubicBezTo>
                  <a:pt x="4457821" y="5764595"/>
                  <a:pt x="4462660" y="5765336"/>
                  <a:pt x="4428540" y="5762134"/>
                </a:cubicBezTo>
                <a:cubicBezTo>
                  <a:pt x="4423305" y="5758763"/>
                  <a:pt x="4368975" y="5765057"/>
                  <a:pt x="4362874" y="5763480"/>
                </a:cubicBezTo>
                <a:lnTo>
                  <a:pt x="4316963" y="5756865"/>
                </a:lnTo>
                <a:lnTo>
                  <a:pt x="4315109" y="5758206"/>
                </a:lnTo>
                <a:cubicBezTo>
                  <a:pt x="4306124" y="5761577"/>
                  <a:pt x="4299996" y="5761576"/>
                  <a:pt x="4295141" y="5760085"/>
                </a:cubicBezTo>
                <a:lnTo>
                  <a:pt x="4290061" y="5757168"/>
                </a:lnTo>
                <a:lnTo>
                  <a:pt x="4276140" y="5757414"/>
                </a:lnTo>
                <a:lnTo>
                  <a:pt x="4248115" y="5755090"/>
                </a:lnTo>
                <a:lnTo>
                  <a:pt x="4202048" y="5757885"/>
                </a:lnTo>
                <a:cubicBezTo>
                  <a:pt x="4201946" y="5758305"/>
                  <a:pt x="4201844" y="5758724"/>
                  <a:pt x="4201744" y="5759144"/>
                </a:cubicBezTo>
                <a:cubicBezTo>
                  <a:pt x="4200117" y="5761981"/>
                  <a:pt x="4197141" y="5764100"/>
                  <a:pt x="4191246" y="5764778"/>
                </a:cubicBezTo>
                <a:cubicBezTo>
                  <a:pt x="4204214" y="5782067"/>
                  <a:pt x="4161275" y="5780172"/>
                  <a:pt x="4142743" y="5780643"/>
                </a:cubicBezTo>
                <a:cubicBezTo>
                  <a:pt x="4124718" y="5787709"/>
                  <a:pt x="4099100" y="5801289"/>
                  <a:pt x="4083095" y="5807176"/>
                </a:cubicBezTo>
                <a:lnTo>
                  <a:pt x="4074544" y="5808011"/>
                </a:lnTo>
                <a:cubicBezTo>
                  <a:pt x="4074505" y="5808112"/>
                  <a:pt x="4074464" y="5808211"/>
                  <a:pt x="4074425" y="5808310"/>
                </a:cubicBezTo>
                <a:cubicBezTo>
                  <a:pt x="4072679" y="5809094"/>
                  <a:pt x="4069907" y="5809595"/>
                  <a:pt x="4065508" y="5809754"/>
                </a:cubicBezTo>
                <a:lnTo>
                  <a:pt x="4058952" y="5809536"/>
                </a:lnTo>
                <a:lnTo>
                  <a:pt x="4042362" y="5811157"/>
                </a:lnTo>
                <a:lnTo>
                  <a:pt x="4036994" y="5813591"/>
                </a:lnTo>
                <a:lnTo>
                  <a:pt x="4035361" y="5817258"/>
                </a:lnTo>
                <a:lnTo>
                  <a:pt x="4033776" y="5817023"/>
                </a:lnTo>
                <a:cubicBezTo>
                  <a:pt x="4021425" y="5812159"/>
                  <a:pt x="4016875" y="5803783"/>
                  <a:pt x="4004536" y="5829591"/>
                </a:cubicBezTo>
                <a:cubicBezTo>
                  <a:pt x="3976668" y="5822526"/>
                  <a:pt x="3972978" y="5837855"/>
                  <a:pt x="3936844" y="5847048"/>
                </a:cubicBezTo>
                <a:cubicBezTo>
                  <a:pt x="3920507" y="5839324"/>
                  <a:pt x="3908536" y="5844013"/>
                  <a:pt x="3897273" y="5852703"/>
                </a:cubicBezTo>
                <a:cubicBezTo>
                  <a:pt x="3861093" y="5852207"/>
                  <a:pt x="3829629" y="5866077"/>
                  <a:pt x="3789758" y="5872941"/>
                </a:cubicBezTo>
                <a:cubicBezTo>
                  <a:pt x="3741008" y="5887647"/>
                  <a:pt x="3725130" y="5889624"/>
                  <a:pt x="3682511" y="5896864"/>
                </a:cubicBezTo>
                <a:lnTo>
                  <a:pt x="3610033" y="5929135"/>
                </a:lnTo>
                <a:lnTo>
                  <a:pt x="3603853" y="5927773"/>
                </a:lnTo>
                <a:cubicBezTo>
                  <a:pt x="3599581" y="5927154"/>
                  <a:pt x="3596727" y="5927154"/>
                  <a:pt x="3594734" y="5927609"/>
                </a:cubicBezTo>
                <a:lnTo>
                  <a:pt x="3594499" y="5927878"/>
                </a:lnTo>
                <a:lnTo>
                  <a:pt x="3585976" y="5927188"/>
                </a:lnTo>
                <a:cubicBezTo>
                  <a:pt x="3571624" y="5925397"/>
                  <a:pt x="3549390" y="5939596"/>
                  <a:pt x="3536133" y="5936887"/>
                </a:cubicBezTo>
                <a:cubicBezTo>
                  <a:pt x="3513941" y="5941183"/>
                  <a:pt x="3488623" y="5934918"/>
                  <a:pt x="3473221" y="5940548"/>
                </a:cubicBezTo>
                <a:lnTo>
                  <a:pt x="3400726" y="5952596"/>
                </a:lnTo>
                <a:lnTo>
                  <a:pt x="3375936" y="5941189"/>
                </a:lnTo>
                <a:lnTo>
                  <a:pt x="3348220" y="5944802"/>
                </a:lnTo>
                <a:cubicBezTo>
                  <a:pt x="3337207" y="5945475"/>
                  <a:pt x="3327055" y="5946237"/>
                  <a:pt x="3319640" y="5949737"/>
                </a:cubicBezTo>
                <a:lnTo>
                  <a:pt x="3248530" y="5968289"/>
                </a:lnTo>
                <a:lnTo>
                  <a:pt x="3210309" y="5954736"/>
                </a:lnTo>
                <a:cubicBezTo>
                  <a:pt x="3206089" y="5952812"/>
                  <a:pt x="3200153" y="5952268"/>
                  <a:pt x="3190376" y="5954857"/>
                </a:cubicBezTo>
                <a:lnTo>
                  <a:pt x="3188146" y="5956038"/>
                </a:lnTo>
                <a:cubicBezTo>
                  <a:pt x="3182626" y="5954058"/>
                  <a:pt x="3141857" y="5956624"/>
                  <a:pt x="3108597" y="5957358"/>
                </a:cubicBezTo>
                <a:cubicBezTo>
                  <a:pt x="3055969" y="5959784"/>
                  <a:pt x="3048941" y="5952417"/>
                  <a:pt x="2988585" y="5960444"/>
                </a:cubicBezTo>
                <a:cubicBezTo>
                  <a:pt x="2928854" y="5964632"/>
                  <a:pt x="2917952" y="5959591"/>
                  <a:pt x="2876541" y="5967961"/>
                </a:cubicBezTo>
                <a:lnTo>
                  <a:pt x="2626865" y="5968713"/>
                </a:lnTo>
                <a:cubicBezTo>
                  <a:pt x="2562349" y="5946800"/>
                  <a:pt x="2563423" y="5977398"/>
                  <a:pt x="2491423" y="5970428"/>
                </a:cubicBezTo>
                <a:cubicBezTo>
                  <a:pt x="2433092" y="6035904"/>
                  <a:pt x="2455710" y="5995425"/>
                  <a:pt x="2415618" y="6003657"/>
                </a:cubicBezTo>
                <a:lnTo>
                  <a:pt x="2290099" y="6001093"/>
                </a:lnTo>
                <a:cubicBezTo>
                  <a:pt x="2257058" y="5987464"/>
                  <a:pt x="2202459" y="6022632"/>
                  <a:pt x="2161715" y="6004244"/>
                </a:cubicBezTo>
                <a:cubicBezTo>
                  <a:pt x="2122715" y="6007244"/>
                  <a:pt x="2080451" y="6015292"/>
                  <a:pt x="2056090" y="6019086"/>
                </a:cubicBezTo>
                <a:cubicBezTo>
                  <a:pt x="2019829" y="6026050"/>
                  <a:pt x="1978840" y="6038739"/>
                  <a:pt x="1944154" y="6046026"/>
                </a:cubicBezTo>
                <a:cubicBezTo>
                  <a:pt x="1925868" y="6034021"/>
                  <a:pt x="1896028" y="6059125"/>
                  <a:pt x="1847969" y="6062810"/>
                </a:cubicBezTo>
                <a:cubicBezTo>
                  <a:pt x="1827978" y="6048913"/>
                  <a:pt x="1815571" y="6065486"/>
                  <a:pt x="1777084" y="6047209"/>
                </a:cubicBezTo>
                <a:cubicBezTo>
                  <a:pt x="1775440" y="6049158"/>
                  <a:pt x="1773398" y="6050977"/>
                  <a:pt x="1771026" y="6052610"/>
                </a:cubicBezTo>
                <a:cubicBezTo>
                  <a:pt x="1757252" y="6062088"/>
                  <a:pt x="1735529" y="6063344"/>
                  <a:pt x="1722510" y="6055412"/>
                </a:cubicBezTo>
                <a:cubicBezTo>
                  <a:pt x="1691780" y="6043382"/>
                  <a:pt x="1662322" y="6038247"/>
                  <a:pt x="1633942" y="6035716"/>
                </a:cubicBezTo>
                <a:lnTo>
                  <a:pt x="1586146" y="6045126"/>
                </a:lnTo>
                <a:cubicBezTo>
                  <a:pt x="1567949" y="6050358"/>
                  <a:pt x="1545901" y="6061305"/>
                  <a:pt x="1524749" y="6067115"/>
                </a:cubicBezTo>
                <a:cubicBezTo>
                  <a:pt x="1502587" y="6070337"/>
                  <a:pt x="1478014" y="6065935"/>
                  <a:pt x="1459243" y="6079986"/>
                </a:cubicBezTo>
                <a:cubicBezTo>
                  <a:pt x="1421475" y="6095139"/>
                  <a:pt x="1374525" y="6079162"/>
                  <a:pt x="1349458" y="6115647"/>
                </a:cubicBezTo>
                <a:cubicBezTo>
                  <a:pt x="1273277" y="6137331"/>
                  <a:pt x="1121513" y="6171202"/>
                  <a:pt x="1009213" y="6196169"/>
                </a:cubicBezTo>
                <a:cubicBezTo>
                  <a:pt x="939017" y="6208471"/>
                  <a:pt x="866896" y="6205091"/>
                  <a:pt x="808573" y="6211966"/>
                </a:cubicBezTo>
                <a:cubicBezTo>
                  <a:pt x="802824" y="6209126"/>
                  <a:pt x="726017" y="6232905"/>
                  <a:pt x="719550" y="6231933"/>
                </a:cubicBezTo>
                <a:lnTo>
                  <a:pt x="698796" y="6232599"/>
                </a:lnTo>
                <a:cubicBezTo>
                  <a:pt x="689834" y="6236836"/>
                  <a:pt x="683493" y="6237437"/>
                  <a:pt x="678328" y="6236429"/>
                </a:cubicBezTo>
                <a:lnTo>
                  <a:pt x="672785" y="6234027"/>
                </a:lnTo>
                <a:lnTo>
                  <a:pt x="658407" y="6235638"/>
                </a:lnTo>
                <a:lnTo>
                  <a:pt x="629186" y="6236074"/>
                </a:lnTo>
                <a:lnTo>
                  <a:pt x="624559" y="6238724"/>
                </a:lnTo>
                <a:lnTo>
                  <a:pt x="581799" y="6243380"/>
                </a:lnTo>
                <a:cubicBezTo>
                  <a:pt x="581737" y="6243807"/>
                  <a:pt x="581672" y="6244236"/>
                  <a:pt x="581609" y="6244664"/>
                </a:cubicBezTo>
                <a:cubicBezTo>
                  <a:pt x="580205" y="6247646"/>
                  <a:pt x="577332" y="6250048"/>
                  <a:pt x="571300" y="6251300"/>
                </a:cubicBezTo>
                <a:cubicBezTo>
                  <a:pt x="551624" y="6261209"/>
                  <a:pt x="484500" y="6294596"/>
                  <a:pt x="463550" y="6304115"/>
                </a:cubicBezTo>
                <a:cubicBezTo>
                  <a:pt x="453137" y="6305662"/>
                  <a:pt x="449732" y="6307620"/>
                  <a:pt x="445607" y="6308407"/>
                </a:cubicBezTo>
                <a:lnTo>
                  <a:pt x="438800" y="6308835"/>
                </a:lnTo>
                <a:cubicBezTo>
                  <a:pt x="417223" y="6317125"/>
                  <a:pt x="343313" y="6348349"/>
                  <a:pt x="316139" y="6358155"/>
                </a:cubicBezTo>
                <a:cubicBezTo>
                  <a:pt x="298482" y="6352074"/>
                  <a:pt x="286557" y="6357914"/>
                  <a:pt x="275749" y="6367668"/>
                </a:cubicBezTo>
                <a:cubicBezTo>
                  <a:pt x="238275" y="6370726"/>
                  <a:pt x="207077" y="6387621"/>
                  <a:pt x="166497" y="6398366"/>
                </a:cubicBezTo>
                <a:lnTo>
                  <a:pt x="1" y="6464830"/>
                </a:lnTo>
                <a:lnTo>
                  <a:pt x="1" y="2274073"/>
                </a:lnTo>
                <a:lnTo>
                  <a:pt x="0" y="227407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6224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A8FCDA57-E821-4217-8E4D-F452692916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" r="1" b="19057"/>
          <a:stretch/>
        </p:blipFill>
        <p:spPr>
          <a:xfrm>
            <a:off x="1460597" y="10"/>
            <a:ext cx="9270806" cy="9143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883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7EBEA6E6-EAD4-496A-BA8A-0A51E2809E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" r="1" b="19057"/>
          <a:stretch/>
        </p:blipFill>
        <p:spPr>
          <a:xfrm>
            <a:off x="1460597" y="10"/>
            <a:ext cx="9270806" cy="9143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5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xmlns="" id="{705CDDDB-3D18-4A1D-B8C9-9D215213C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71628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78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36527FD-84C3-45C4-8F79-5CDC7040A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2" r="1" b="1"/>
          <a:stretch/>
        </p:blipFill>
        <p:spPr>
          <a:xfrm>
            <a:off x="1114426" y="10"/>
            <a:ext cx="9963149" cy="9143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5845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318C7A4-1087-44F8-AC75-1985BDA1B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46" y="609600"/>
            <a:ext cx="6121908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99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31451442-C619-4A88-9207-F47F3B7ED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41" y="1"/>
            <a:ext cx="6159522" cy="88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89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24B1C2-A853-43EF-8211-7331157FD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40" y="0"/>
            <a:ext cx="693932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44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35E9F95D-98ED-4CF8-B6BF-B614CB95C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46" y="609600"/>
            <a:ext cx="6121908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3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4F14865E-1FBC-4EB5-9267-79D9066EED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6463" y="1005529"/>
            <a:ext cx="10999072" cy="69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92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xmlns="" id="{F2017BD5-D828-46CC-806E-3F3D53C37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60" y="0"/>
            <a:ext cx="686068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5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9AF2DFD9-FDD2-4DE3-929A-5EF80AD4E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14222"/>
            <a:ext cx="10905066" cy="711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8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ined glass window&#10;&#10;Description automatically generated with medium confidence">
            <a:extLst>
              <a:ext uri="{FF2B5EF4-FFF2-40B4-BE49-F238E27FC236}">
                <a16:creationId xmlns:a16="http://schemas.microsoft.com/office/drawing/2014/main" xmlns="" id="{4B666311-16FF-4E0D-A041-8F1B76303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18" y="857956"/>
            <a:ext cx="5385363" cy="74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2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0998D46-7644-4EFD-A3BC-6F5493152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54705"/>
            <a:ext cx="9642764" cy="55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0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C56824B-66AB-447B-8ACA-3256F6307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52" y="609600"/>
            <a:ext cx="8169896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1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xmlns="" id="{DC8C6D5D-CA3E-48C1-83A3-D454F2C6F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808"/>
          <a:stretch/>
        </p:blipFill>
        <p:spPr>
          <a:xfrm>
            <a:off x="1460597" y="10"/>
            <a:ext cx="9270806" cy="9143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31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DB06B84C-064E-4582-9B68-F74590EC3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39" y="857954"/>
            <a:ext cx="5251379" cy="74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901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527</TotalTime>
  <Words>768</Words>
  <Application>Microsoft Macintosh PowerPoint</Application>
  <PresentationFormat>Custom</PresentationFormat>
  <Paragraphs>67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Cayetano Olivarez</dc:creator>
  <cp:lastModifiedBy>Monica Kelley</cp:lastModifiedBy>
  <cp:revision>130</cp:revision>
  <cp:lastPrinted>2021-05-06T20:54:23Z</cp:lastPrinted>
  <dcterms:created xsi:type="dcterms:W3CDTF">2021-05-03T02:53:14Z</dcterms:created>
  <dcterms:modified xsi:type="dcterms:W3CDTF">2021-05-16T17:22:50Z</dcterms:modified>
</cp:coreProperties>
</file>